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D1ECC-72FC-4546-B905-EF2E6474F305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899C-7F18-4CA9-914B-AAB91C1A72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8-1 Day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More with interior and exterior angles of polygons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an interior angle of a regular polygon has a measure of 135 degrees, how many sides does the polygon have?</a:t>
            </a:r>
          </a:p>
          <a:p>
            <a:r>
              <a:rPr lang="en-US" dirty="0" smtClean="0"/>
              <a:t>If an interior angle of a regular polygon has a measure of 60 degrees, how many sides does the polygon have?</a:t>
            </a:r>
          </a:p>
          <a:p>
            <a:r>
              <a:rPr lang="en-US" dirty="0" smtClean="0"/>
              <a:t>If an interior angle of a regular polygon has a measure of 144 degrees, how many sides does the polygon have?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*** remember that one interior plus one exterior = 180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Rally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Rally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Finish </a:t>
            </a:r>
            <a:r>
              <a:rPr lang="en-US" smtClean="0"/>
              <a:t>Worksheet page 91 and 92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look at yesterday’s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0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3276600"/>
            <a:ext cx="7696200" cy="10137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-870183"/>
            <a:ext cx="7620000" cy="98611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What is the measure of each exterior angle of a regular pentagon?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34029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is the measure of each exterior angle of a regular decagon?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measure of each exterior angle of a regular octagon?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measure of each exterior angle of a regular heptagon?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measure of each exterior angle of a regular 18-gon?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So… if the exterior angles always have a sum of 360 degrees try to answer these questions.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If each exterior angle of a regular polygon has a measure of 45 degrees. How many sides does the polygon have?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each exterior angle of a regular polygon has a measure of 15 degrees. How many sides does the polygon have?</a:t>
            </a:r>
          </a:p>
          <a:p>
            <a:r>
              <a:rPr lang="en-US" dirty="0" smtClean="0"/>
              <a:t>If each exterior angle of a regular polygon has a measure of 20 degrees. How many sides does the polygon have?</a:t>
            </a:r>
          </a:p>
          <a:p>
            <a:r>
              <a:rPr lang="en-US" dirty="0" smtClean="0"/>
              <a:t>If each exterior angle of a regular polygon has a measure of 36 degrees. How many sides does the polygon have?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If an interior angle of a regular polygon has a measure of 157.5 degrees, how many sides does the polygon have?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307</Words>
  <Application>Microsoft Office PowerPoint</Application>
  <PresentationFormat>On-screen Show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8-1 Day 3</vt:lpstr>
      <vt:lpstr>Let’s look at yesterday’s assignment</vt:lpstr>
      <vt:lpstr>Slide 3</vt:lpstr>
      <vt:lpstr>Slide 4</vt:lpstr>
      <vt:lpstr>What is the measure of each exterior angle of a regular pentagon?</vt:lpstr>
      <vt:lpstr>So… if the exterior angles always have a sum of 360 degrees try to answer these questions.</vt:lpstr>
      <vt:lpstr>If each exterior angle of a regular polygon has a measure of 45 degrees. How many sides does the polygon have?</vt:lpstr>
      <vt:lpstr>Slide 8</vt:lpstr>
      <vt:lpstr>If an interior angle of a regular polygon has a measure of 157.5 degrees, how many sides does the polygon have?</vt:lpstr>
      <vt:lpstr>*** remember that one interior plus one exterior = 180</vt:lpstr>
      <vt:lpstr>Rally Robin</vt:lpstr>
      <vt:lpstr>Check your Rally Robin</vt:lpstr>
      <vt:lpstr>Assignment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8-1 Day 3</dc:title>
  <dc:creator>BeasoA</dc:creator>
  <cp:lastModifiedBy>BeasoA</cp:lastModifiedBy>
  <cp:revision>19</cp:revision>
  <dcterms:created xsi:type="dcterms:W3CDTF">2011-01-04T21:25:38Z</dcterms:created>
  <dcterms:modified xsi:type="dcterms:W3CDTF">2011-01-05T21:29:26Z</dcterms:modified>
</cp:coreProperties>
</file>